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2CE1-D594-408E-9DB1-BD68CA61C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4AC16-3F82-4EFB-A6F7-7428866D7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995E7-33D1-4646-93EF-5FB330F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466D8-C917-4C42-AD83-779B800E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EAF29-E792-46E7-9FF5-8444A74E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9619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C6537-826C-4DF2-9737-D6B2F51D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46E09-AAFA-44C6-AC09-8CE632448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CE2F0-D07B-497B-9BAE-126FC2E5A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800D9-943D-427A-879C-132EE4C6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CFC14-9A19-4629-9ACC-D506B7FE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398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EA8DC-9F2F-4928-96A6-676FF241FE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ACF07-14B5-4568-94B9-D13FA4E59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533FB-0B3C-4A55-A246-0DC91B88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9145-8A4E-461F-8B8C-8A961ABB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931AD-2543-43A5-953D-89D2F450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409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F18F-11ED-4DDE-8DA6-E2194A06F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BFD4-E482-494E-B899-E14A8BB65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DD885-5A12-4638-8EB6-35C0A3B4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10599-BB2F-4371-94BB-8F471EB62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4C1A0-80F6-49CC-93A0-85F16E5D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3515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9365-83AA-408B-B786-27E1A7ED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273E0-D692-48B3-8435-8C3E8A072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AC3A3-FC34-4C43-9D81-401F81D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04B6-A454-4D23-B2EA-55B586E7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3875A-C954-480A-AB0D-E62F5358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6416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97614-EBC9-4F9A-910E-7E41B96E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C31F6-2621-4A2F-9ABE-E786BE3B4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36C04-6871-4E4D-8511-13DA0B631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873E7-227D-4A34-AF9E-654B83A23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56353-3FB2-44F6-82EC-652A5E53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85663-7244-46EC-84D7-280D2291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2622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814B-0DBE-49B7-830E-2C4AD1B8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5CBD-F0DA-4664-A73B-D0CCCD66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7A264-07BE-477B-8AEE-F8982BC99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2E1C6-B624-4D5C-8EF3-CC451E744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56EF4-583F-4E13-828E-7D1069453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4BB2DD-47D9-4BFE-A84A-0796B15B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B6461A-F3A2-4CD6-8DE1-DE8EADDE9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64156B-7278-4A96-9BC1-BD83FAF1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8873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717C-1DC8-4430-82C6-6A9B4851C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950CB-21BB-456E-9B7C-4A7B4C20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4882D-3F4B-43EB-BAF7-C755F64C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67DCC-93B1-4690-B321-9C1963CAF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9086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E59118-9850-4EFD-913E-473378CA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C17970-54AE-47DC-9737-BAC0F1557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05E9D-0849-47EB-ACCC-E58BC5696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6572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71A59-98BD-4ECA-8372-26FAF88C9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DB11-824C-40FC-8030-57975395F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85BC9-C29D-404F-9DD1-FD4FCF20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B4FB0-A423-4203-BF5A-C11C2D3A3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20D3E-7576-457E-ACF4-7533E2676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24B0-FD5E-46D6-AC93-8645C365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958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25B2-D882-48CE-BC8E-02130F2DA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96447E-A34D-4A15-83EC-B754ED778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A3C12-82B7-4497-A012-939B847A5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49172-0379-48E7-931E-407E482E3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B532D-4EE3-4967-8CD0-9E7F0229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F467-CF05-4588-99D6-6F9270CA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841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5E1FFA-AB67-40FB-A9EE-B133E2B7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B13A6-A0D6-4048-A7C6-2DCAF1B56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B249-AB2A-49B6-BDF8-ADF926D49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F0B9F-5660-4A9C-9CAD-1578F9364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DFE22-EF51-4CBD-A6E0-B36C3DA1D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01522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D316-1164-4D46-8B2F-621B3212CD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14D_MotorTest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6B0A5-FA92-46C6-BC33-30BD743B6F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Motion control example</a:t>
            </a:r>
          </a:p>
          <a:p>
            <a:r>
              <a:rPr lang="en-US" dirty="0">
                <a:latin typeface="A320 panel font" panose="02000703000000000000" pitchFamily="2" charset="0"/>
              </a:rPr>
              <a:t>Nucleo_F401 and X-Nucleo_IHM04A1</a:t>
            </a:r>
          </a:p>
          <a:p>
            <a:r>
              <a:rPr lang="en-US" dirty="0">
                <a:latin typeface="A320 panel font" panose="02000703000000000000" pitchFamily="2" charset="0"/>
              </a:rPr>
              <a:t>With nBlocksStudio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447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BLOCK DIAGRAM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DB1E9C-FA3B-4AC0-9DB2-7E4EEA91C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26" y="511860"/>
            <a:ext cx="10606148" cy="62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09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849DE088-629C-4120-B72B-805821C41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81" y="1513356"/>
            <a:ext cx="6973838" cy="5002567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4758431" y="765486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GROUND</a:t>
            </a:r>
            <a:endParaRPr lang="en-I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4360414" y="369332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3.3V</a:t>
            </a:r>
            <a:endParaRPr lang="en-I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3410674" y="2794132"/>
            <a:ext cx="1065150" cy="233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Ohms</a:t>
            </a:r>
            <a:endParaRPr lang="en-I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5828719" y="1392101"/>
            <a:ext cx="230819" cy="12532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en-I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7F53F3D-942C-4610-B785-FCCAD5AE2D6A}"/>
              </a:ext>
            </a:extLst>
          </p:cNvPr>
          <p:cNvSpPr/>
          <p:nvPr/>
        </p:nvSpPr>
        <p:spPr>
          <a:xfrm rot="10800000" flipV="1">
            <a:off x="5556206" y="765483"/>
            <a:ext cx="230819" cy="2028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REVERSE</a:t>
            </a:r>
            <a:endParaRPr lang="en-IE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91BDD68-50CC-4DC5-9CC9-9F02786D63E9}"/>
              </a:ext>
            </a:extLst>
          </p:cNvPr>
          <p:cNvSpPr/>
          <p:nvPr/>
        </p:nvSpPr>
        <p:spPr>
          <a:xfrm rot="10800000" flipV="1">
            <a:off x="6115926" y="1821972"/>
            <a:ext cx="230819" cy="10875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3F32A6-E80C-40D6-934F-5FEBD4E8EBD7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SWITCHES CONNECTION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D8267F0-11AC-472C-956B-8BE0202B7EFE}"/>
              </a:ext>
            </a:extLst>
          </p:cNvPr>
          <p:cNvSpPr/>
          <p:nvPr/>
        </p:nvSpPr>
        <p:spPr>
          <a:xfrm>
            <a:off x="648070" y="2727664"/>
            <a:ext cx="2433703" cy="14026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RESISTOR IN SERIES</a:t>
            </a:r>
          </a:p>
          <a:p>
            <a:pPr algn="ctr"/>
            <a:r>
              <a:rPr lang="en-US" dirty="0"/>
              <a:t>TO THE SWITCHES</a:t>
            </a:r>
          </a:p>
          <a:p>
            <a:pPr algn="ctr"/>
            <a:r>
              <a:rPr lang="en-US" dirty="0"/>
              <a:t>PROTECTS THE BOARD</a:t>
            </a:r>
          </a:p>
          <a:p>
            <a:pPr algn="ctr"/>
            <a:r>
              <a:rPr lang="en-US" dirty="0"/>
              <a:t>FROM SHORT-CIRCUIT</a:t>
            </a:r>
          </a:p>
          <a:p>
            <a:pPr algn="ctr"/>
            <a:r>
              <a:rPr lang="en-US" dirty="0"/>
              <a:t>3.3V TO GND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9562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circuit, indoor&#10;&#10;Description automatically generated">
            <a:extLst>
              <a:ext uri="{FF2B5EF4-FFF2-40B4-BE49-F238E27FC236}">
                <a16:creationId xmlns:a16="http://schemas.microsoft.com/office/drawing/2014/main" id="{8CE848B1-6122-4962-A242-2752AC545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379" y="1127558"/>
            <a:ext cx="5943241" cy="541248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5891337" y="3946028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GROUND</a:t>
            </a:r>
            <a:endParaRPr lang="en-I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5511123" y="3946029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12-24V</a:t>
            </a:r>
            <a:endParaRPr lang="en-I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1290522" y="4294673"/>
            <a:ext cx="1833857" cy="630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BRIDGE</a:t>
            </a:r>
          </a:p>
          <a:p>
            <a:pPr algn="ctr"/>
            <a:r>
              <a:rPr lang="en-US" dirty="0"/>
              <a:t>MANDATORY</a:t>
            </a:r>
            <a:endParaRPr lang="en-I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6237385" y="4154751"/>
            <a:ext cx="230819" cy="1399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</a:t>
            </a:r>
            <a:endParaRPr lang="en-IE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FE642D6-B2C1-4290-A179-4C9F91DE795F}"/>
              </a:ext>
            </a:extLst>
          </p:cNvPr>
          <p:cNvSpPr/>
          <p:nvPr/>
        </p:nvSpPr>
        <p:spPr>
          <a:xfrm rot="10800000" flipV="1">
            <a:off x="6538302" y="4154752"/>
            <a:ext cx="230819" cy="13997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MOTOR</a:t>
            </a:r>
            <a:endParaRPr lang="en-IE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MOTOR-CONNECTIONS AND BRIDGE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43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9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main.cpp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6E751-2270-4F1E-855C-5814B2A66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807" y="0"/>
            <a:ext cx="9798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19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53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A320 panel font</vt:lpstr>
      <vt:lpstr>Arial</vt:lpstr>
      <vt:lpstr>Calibri</vt:lpstr>
      <vt:lpstr>Calibri Light</vt:lpstr>
      <vt:lpstr>Office Theme</vt:lpstr>
      <vt:lpstr>14D_MotorTest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Nikolaos Chalikias</dc:creator>
  <cp:lastModifiedBy>Nikolaos Chalikias</cp:lastModifiedBy>
  <cp:revision>6</cp:revision>
  <dcterms:created xsi:type="dcterms:W3CDTF">2020-12-18T09:36:45Z</dcterms:created>
  <dcterms:modified xsi:type="dcterms:W3CDTF">2020-12-18T10:25:37Z</dcterms:modified>
</cp:coreProperties>
</file>

<file path=docProps/thumbnail.jpeg>
</file>